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51" d="100"/>
          <a:sy n="51" d="100"/>
        </p:scale>
        <p:origin x="-492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D612DE22-0D4C-481C-8193-C550D83809B9}" type="datetimeFigureOut">
              <a:rPr lang="en-US" smtClean="0"/>
              <a:pPr/>
              <a:t>5/11/2009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DAB47279-DE92-4F12-B4EB-4A171689D58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asa.gov/worldbook/armstrong_neil_worldbook.html" TargetMode="External"/><Relationship Id="rId2" Type="http://schemas.openxmlformats.org/officeDocument/2006/relationships/hyperlink" Target="http://www.astro.com/astro-databank/Armstrong,_Neil" TargetMode="External"/><Relationship Id="rId1" Type="http://schemas.openxmlformats.org/officeDocument/2006/relationships/slideLayout" Target="../slideLayouts/slideLayout1.xml"/><Relationship Id="rId5" Type="http://schemas.openxmlformats.org/officeDocument/2006/relationships/hyperlink" Target="http://www.answers.com/neil-armsrong" TargetMode="External"/><Relationship Id="rId4" Type="http://schemas.openxmlformats.org/officeDocument/2006/relationships/hyperlink" Target="http://en.wikipedia.org/wiki/Neil_Armstrohttp:/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Neil Armstrong</a:t>
            </a:r>
            <a:endParaRPr lang="en-US" dirty="0">
              <a:solidFill>
                <a:srgbClr val="FF0000"/>
              </a:solidFill>
              <a:latin typeface="Chiller" pitchFamily="82" charset="0"/>
            </a:endParaRPr>
          </a:p>
        </p:txBody>
      </p:sp>
    </p:spTree>
  </p:cSld>
  <p:clrMapOvr>
    <a:masterClrMapping/>
  </p:clrMapOvr>
  <p:transition advClick="0" advTm="10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81000" y="304800"/>
            <a:ext cx="7772400" cy="5486400"/>
          </a:xfrm>
          <a:solidFill>
            <a:schemeClr val="bg1">
              <a:lumMod val="95000"/>
              <a:lumOff val="5000"/>
            </a:schemeClr>
          </a:solidFill>
        </p:spPr>
        <p:txBody>
          <a:bodyPr>
            <a:normAutofit fontScale="90000"/>
          </a:bodyPr>
          <a:lstStyle/>
          <a:p>
            <a:pPr algn="l"/>
            <a:r>
              <a:rPr lang="en-US" dirty="0" smtClean="0"/>
              <a:t> </a:t>
            </a:r>
            <a:br>
              <a:rPr lang="en-US" dirty="0" smtClean="0"/>
            </a:br>
            <a:r>
              <a:rPr lang="en-US" dirty="0" smtClean="0">
                <a:hlinkClick r:id="rId2"/>
              </a:rPr>
              <a:t>http://www.astro.com/astro-databank/Armstrong,_Neil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>
                <a:hlinkClick r:id="rId3"/>
              </a:rPr>
              <a:t>http://www.nasa.gov/worldbook/armstrong_neil_worldbook.html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>
                <a:hlinkClick r:id="rId4"/>
              </a:rPr>
              <a:t>http://en.wikipedia.org/wiki/Neil_Armstrohttp://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>
                <a:hlinkClick r:id="rId5"/>
              </a:rPr>
              <a:t>?/a&gt; </a:t>
            </a:r>
            <a:endParaRPr lang="en-US" dirty="0">
              <a:solidFill>
                <a:srgbClr val="FF0000"/>
              </a:solidFill>
              <a:latin typeface="Chiller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6934200" cy="45993"/>
          </a:xfrm>
        </p:spPr>
        <p:txBody>
          <a:bodyPr>
            <a:noAutofit/>
          </a:bodyPr>
          <a:lstStyle/>
          <a:p>
            <a:pPr algn="ctr"/>
            <a:endParaRPr lang="en-US" sz="100" dirty="0"/>
          </a:p>
        </p:txBody>
      </p:sp>
    </p:spTree>
  </p:cSld>
  <p:clrMapOvr>
    <a:masterClrMapping/>
  </p:clrMapOvr>
  <p:transition advClick="0" advTm="10000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066799"/>
          </a:xfrm>
        </p:spPr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hiller" pitchFamily="82" charset="0"/>
              </a:rPr>
              <a:t>He was the first man in space</a:t>
            </a:r>
            <a:br>
              <a:rPr lang="en-US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hiller" pitchFamily="82" charset="0"/>
              </a:rPr>
            </a:br>
            <a:r>
              <a:rPr lang="en-US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hiller" pitchFamily="82" charset="0"/>
              </a:rPr>
              <a:t>he was In the army </a:t>
            </a:r>
            <a:endParaRPr lang="en-US" dirty="0">
              <a:solidFill>
                <a:schemeClr val="bg1">
                  <a:lumMod val="95000"/>
                  <a:lumOff val="5000"/>
                </a:schemeClr>
              </a:solidFill>
              <a:latin typeface="Chiller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ctr"/>
            <a:endParaRPr lang="en-US" sz="4800" dirty="0">
              <a:solidFill>
                <a:schemeClr val="bg1">
                  <a:lumMod val="95000"/>
                  <a:lumOff val="5000"/>
                </a:schemeClr>
              </a:solidFill>
              <a:latin typeface="Chiller" pitchFamily="82" charset="0"/>
            </a:endParaRPr>
          </a:p>
        </p:txBody>
      </p:sp>
    </p:spTree>
  </p:cSld>
  <p:clrMapOvr>
    <a:masterClrMapping/>
  </p:clrMapOvr>
  <p:transition advClick="0" advTm="10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219200"/>
            <a:ext cx="8458200" cy="1447801"/>
          </a:xfrm>
        </p:spPr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hiller" pitchFamily="82" charset="0"/>
              </a:rPr>
              <a:t>Germen 8 in was his first flight </a:t>
            </a:r>
            <a:br>
              <a:rPr lang="en-US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hiller" pitchFamily="82" charset="0"/>
              </a:rPr>
            </a:br>
            <a:r>
              <a:rPr lang="en-US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hiller" pitchFamily="82" charset="0"/>
              </a:rPr>
              <a:t>in space. He was a navy aviator    </a:t>
            </a:r>
            <a:endParaRPr lang="en-US" dirty="0">
              <a:solidFill>
                <a:schemeClr val="bg1">
                  <a:lumMod val="95000"/>
                  <a:lumOff val="5000"/>
                </a:schemeClr>
              </a:solidFill>
              <a:latin typeface="Chiller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72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hiller" pitchFamily="82" charset="0"/>
              </a:rPr>
              <a:t> </a:t>
            </a:r>
            <a:endParaRPr lang="en-US" sz="7200" dirty="0">
              <a:solidFill>
                <a:schemeClr val="bg1">
                  <a:lumMod val="95000"/>
                  <a:lumOff val="5000"/>
                </a:schemeClr>
              </a:solidFill>
              <a:latin typeface="Chiller" pitchFamily="82" charset="0"/>
            </a:endParaRPr>
          </a:p>
        </p:txBody>
      </p:sp>
    </p:spTree>
  </p:cSld>
  <p:clrMapOvr>
    <a:masterClrMapping/>
  </p:clrMapOvr>
  <p:transition advClick="0" advTm="10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914399"/>
          </a:xfrm>
        </p:spPr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He was in the Korean war </a:t>
            </a:r>
            <a:br>
              <a:rPr lang="en-US" dirty="0" smtClean="0">
                <a:solidFill>
                  <a:srgbClr val="FF0000"/>
                </a:solidFill>
                <a:latin typeface="Chiller" pitchFamily="82" charset="0"/>
              </a:rPr>
            </a:b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he was in the navy and army  </a:t>
            </a:r>
            <a:endParaRPr lang="en-US" dirty="0">
              <a:solidFill>
                <a:srgbClr val="FF0000"/>
              </a:solidFill>
              <a:latin typeface="Chiller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ransition advClick="0" advTm="10000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19200" y="914400"/>
            <a:ext cx="7086600" cy="2133601"/>
          </a:xfrm>
        </p:spPr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Neil Armstrong was a test piliot</a:t>
            </a:r>
            <a:br>
              <a:rPr lang="en-US" dirty="0" smtClean="0">
                <a:solidFill>
                  <a:srgbClr val="FF0000"/>
                </a:solidFill>
                <a:latin typeface="Chiller" pitchFamily="82" charset="0"/>
              </a:rPr>
            </a:b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he was the person to set foot on the moon </a:t>
            </a:r>
            <a:br>
              <a:rPr lang="en-US" dirty="0" smtClean="0">
                <a:solidFill>
                  <a:srgbClr val="FF0000"/>
                </a:solidFill>
                <a:latin typeface="Chiller" pitchFamily="82" charset="0"/>
              </a:rPr>
            </a:b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he was in the us navy army  </a:t>
            </a:r>
            <a:endParaRPr lang="en-US" dirty="0">
              <a:solidFill>
                <a:srgbClr val="FF0000"/>
              </a:solidFill>
              <a:latin typeface="Chiller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advClick="0" advTm="10000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838199"/>
          </a:xfrm>
        </p:spPr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Nein Armstrong was born August 5</a:t>
            </a:r>
            <a:r>
              <a:rPr lang="en-US" baseline="30000" dirty="0" smtClean="0">
                <a:solidFill>
                  <a:srgbClr val="FF0000"/>
                </a:solidFill>
                <a:latin typeface="Chiller" pitchFamily="82" charset="0"/>
              </a:rPr>
              <a:t>th</a:t>
            </a: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 1930</a:t>
            </a:r>
            <a:br>
              <a:rPr lang="en-US" dirty="0" smtClean="0">
                <a:solidFill>
                  <a:srgbClr val="FF0000"/>
                </a:solidFill>
                <a:latin typeface="Chiller" pitchFamily="82" charset="0"/>
              </a:rPr>
            </a:b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he was born in wapakpneta, Ohio</a:t>
            </a:r>
            <a:br>
              <a:rPr lang="en-US" dirty="0" smtClean="0">
                <a:solidFill>
                  <a:srgbClr val="FF0000"/>
                </a:solidFill>
                <a:latin typeface="Chiller" pitchFamily="82" charset="0"/>
              </a:rPr>
            </a:b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he </a:t>
            </a: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moved  to </a:t>
            </a: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20 different city's in Ohio he moved back to his home town</a:t>
            </a:r>
            <a:br>
              <a:rPr lang="en-US" dirty="0" smtClean="0">
                <a:solidFill>
                  <a:srgbClr val="FF0000"/>
                </a:solidFill>
                <a:latin typeface="Chiller" pitchFamily="82" charset="0"/>
              </a:rPr>
            </a:b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  </a:t>
            </a:r>
            <a:endParaRPr lang="en-US" dirty="0">
              <a:solidFill>
                <a:srgbClr val="FF0000"/>
              </a:solidFill>
              <a:latin typeface="Chiller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advClick="0" advTm="10000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914399"/>
          </a:xfrm>
          <a:solidFill>
            <a:schemeClr val="bg2">
              <a:lumMod val="50000"/>
            </a:schemeClr>
          </a:solidFill>
        </p:spPr>
        <p:txBody>
          <a:bodyPr/>
          <a:lstStyle/>
          <a:p>
            <a:pPr algn="l"/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He moved back to his home town </a:t>
            </a:r>
            <a:endParaRPr lang="en-US" dirty="0">
              <a:solidFill>
                <a:srgbClr val="FF0000"/>
              </a:solidFill>
              <a:latin typeface="Chiller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advClick="0" advTm="9000"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447800"/>
            <a:ext cx="7772400" cy="2057400"/>
          </a:xfrm>
          <a:solidFill>
            <a:schemeClr val="bg2">
              <a:lumMod val="50000"/>
            </a:schemeClr>
          </a:solidFill>
        </p:spPr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His is  of the Scots iris and germen decent</a:t>
            </a:r>
            <a:br>
              <a:rPr lang="en-US" dirty="0" smtClean="0">
                <a:solidFill>
                  <a:srgbClr val="FF0000"/>
                </a:solidFill>
                <a:latin typeface="Chiller" pitchFamily="82" charset="0"/>
              </a:rPr>
            </a:b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Apollo 11moon landing mission on July 20</a:t>
            </a:r>
            <a:r>
              <a:rPr lang="en-US" baseline="30000" dirty="0" smtClean="0">
                <a:solidFill>
                  <a:srgbClr val="FF0000"/>
                </a:solidFill>
                <a:latin typeface="Chiller" pitchFamily="82" charset="0"/>
              </a:rPr>
              <a:t>th 1969</a:t>
            </a: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           </a:t>
            </a:r>
            <a:endParaRPr lang="en-US" dirty="0">
              <a:solidFill>
                <a:srgbClr val="FF0000"/>
              </a:solidFill>
              <a:latin typeface="Chiller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advTm="10000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838199"/>
          </a:xfrm>
          <a:solidFill>
            <a:schemeClr val="bg1">
              <a:lumMod val="95000"/>
              <a:lumOff val="5000"/>
            </a:schemeClr>
          </a:solidFill>
        </p:spPr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he severed as a test pilot</a:t>
            </a:r>
            <a:br>
              <a:rPr lang="en-US" dirty="0" smtClean="0">
                <a:solidFill>
                  <a:srgbClr val="FF0000"/>
                </a:solidFill>
                <a:latin typeface="Chiller" pitchFamily="82" charset="0"/>
              </a:rPr>
            </a:br>
            <a:r>
              <a:rPr lang="en-US" dirty="0" smtClean="0">
                <a:solidFill>
                  <a:srgbClr val="FF0000"/>
                </a:solidFill>
                <a:latin typeface="Chiller" pitchFamily="82" charset="0"/>
              </a:rPr>
              <a:t>he gradated from Purdue university   </a:t>
            </a:r>
            <a:endParaRPr lang="en-US" dirty="0">
              <a:solidFill>
                <a:srgbClr val="FF0000"/>
              </a:solidFill>
              <a:latin typeface="Chiller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advClick="0" advTm="10000"/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178</TotalTime>
  <Words>59</Words>
  <Application>Microsoft Office PowerPoint</Application>
  <PresentationFormat>On-screen Show (4:3)</PresentationFormat>
  <Paragraphs>11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Concourse</vt:lpstr>
      <vt:lpstr>Neil Armstrong</vt:lpstr>
      <vt:lpstr>He was the first man in space he was In the army </vt:lpstr>
      <vt:lpstr>Germen 8 in was his first flight  in space. He was a navy aviator    </vt:lpstr>
      <vt:lpstr>He was in the Korean war  he was in the navy and army  </vt:lpstr>
      <vt:lpstr>Neil Armstrong was a test piliot he was the person to set foot on the moon  he was in the us navy army  </vt:lpstr>
      <vt:lpstr>Nein Armstrong was born August 5th 1930 he was born in wapakpneta, Ohio he moved  to 20 different city's in Ohio he moved back to his home town   </vt:lpstr>
      <vt:lpstr>He moved back to his home town </vt:lpstr>
      <vt:lpstr>His is  of the Scots iris and germen decent Apollo 11moon landing mission on July 20th 1969           </vt:lpstr>
      <vt:lpstr>he severed as a test pilot he gradated from Purdue university   </vt:lpstr>
      <vt:lpstr>  http://www.astro.com/astro-databank/Armstrong,_Neil  http://www.nasa.gov/worldbook/armstrong_neil_worldbook.html  http://en.wikipedia.org/wiki/Neil_Armstrohttp://  ?/a&gt; </vt:lpstr>
    </vt:vector>
  </TitlesOfParts>
  <Company>Underwood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Neil Armstrong</dc:title>
  <dc:creator>USER</dc:creator>
  <cp:lastModifiedBy>USER</cp:lastModifiedBy>
  <cp:revision>21</cp:revision>
  <dcterms:created xsi:type="dcterms:W3CDTF">2009-04-30T19:53:16Z</dcterms:created>
  <dcterms:modified xsi:type="dcterms:W3CDTF">2009-05-11T19:50:40Z</dcterms:modified>
</cp:coreProperties>
</file>

<file path=docProps/thumbnail.jpeg>
</file>